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6" r:id="rId2"/>
    <p:sldMasterId id="2147483763" r:id="rId3"/>
  </p:sldMasterIdLst>
  <p:notesMasterIdLst>
    <p:notesMasterId r:id="rId14"/>
  </p:notesMasterIdLst>
  <p:handoutMasterIdLst>
    <p:handoutMasterId r:id="rId15"/>
  </p:handoutMasterIdLst>
  <p:sldIdLst>
    <p:sldId id="328" r:id="rId4"/>
    <p:sldId id="345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F32"/>
    <a:srgbClr val="59BA55"/>
    <a:srgbClr val="038AC4"/>
    <a:srgbClr val="1F2224"/>
    <a:srgbClr val="EAE426"/>
    <a:srgbClr val="59B955"/>
    <a:srgbClr val="FF7F55"/>
    <a:srgbClr val="1F2200"/>
    <a:srgbClr val="FFFFFF"/>
    <a:srgbClr val="078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4"/>
    <p:restoredTop sz="94853"/>
  </p:normalViewPr>
  <p:slideViewPr>
    <p:cSldViewPr snapToObjects="1">
      <p:cViewPr varScale="1">
        <p:scale>
          <a:sx n="83" d="100"/>
          <a:sy n="83" d="100"/>
        </p:scale>
        <p:origin x="1120" y="200"/>
      </p:cViewPr>
      <p:guideLst/>
    </p:cSldViewPr>
  </p:slideViewPr>
  <p:outlineViewPr>
    <p:cViewPr>
      <p:scale>
        <a:sx n="33" d="100"/>
        <a:sy n="33" d="100"/>
      </p:scale>
      <p:origin x="0" y="-70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128" d="100"/>
          <a:sy n="128" d="100"/>
        </p:scale>
        <p:origin x="39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0E505-78AE-3A44-9D45-EA3B6F1AAE9A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BD91A-CB99-1649-875A-DC5707513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8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2.jpeg>
</file>

<file path=ppt/media/image14.jpeg>
</file>

<file path=ppt/media/image15.jpeg>
</file>

<file path=ppt/media/image19.jpeg>
</file>

<file path=ppt/media/image20.jpg>
</file>

<file path=ppt/media/image21.JP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94D7C-760B-1946-BEA0-768CF909E66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A7D68-7CEE-2141-BBE2-B2F9192BC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0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6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43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255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70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emf"/><Relationship Id="rId3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1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35500" y="1281215"/>
            <a:ext cx="2908300" cy="909276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3261717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-1828800" y="2057400"/>
            <a:ext cx="17846443" cy="5562601"/>
            <a:chOff x="-1828800" y="2057400"/>
            <a:chExt cx="17846443" cy="5562601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828800" y="2057400"/>
              <a:ext cx="3505006" cy="55626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210800" y="2209801"/>
              <a:ext cx="5806843" cy="5410200"/>
            </a:xfrm>
            <a:prstGeom prst="rect">
              <a:avLst/>
            </a:prstGeom>
          </p:spPr>
        </p:pic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86001" y="5437690"/>
            <a:ext cx="74676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Subtitle goes here if you have one. </a:t>
            </a:r>
          </a:p>
          <a:p>
            <a:pPr lvl="0"/>
            <a:r>
              <a:rPr lang="en-US" dirty="0" smtClean="0"/>
              <a:t>It can be up to 2 lines.</a:t>
            </a: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/Image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426705"/>
            <a:ext cx="6776355" cy="599042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127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5943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longer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358815" y="1598905"/>
            <a:ext cx="3773223" cy="3646025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ct val="100000"/>
              </a:lnSpc>
              <a:defRPr sz="36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463041" y="1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377"/>
            <a:r>
              <a:rPr lang="en-US" sz="1400" dirty="0" smtClean="0">
                <a:solidFill>
                  <a:srgbClr val="404040"/>
                </a:solidFill>
              </a:rPr>
              <a:t>This slide is </a:t>
            </a:r>
            <a:r>
              <a:rPr lang="en-US" sz="1400" b="1" dirty="0" smtClean="0">
                <a:solidFill>
                  <a:srgbClr val="F05A28"/>
                </a:solidFill>
              </a:rPr>
              <a:t>preset</a:t>
            </a:r>
            <a:r>
              <a:rPr lang="en-US" sz="1400" dirty="0" smtClean="0">
                <a:solidFill>
                  <a:srgbClr val="F05A28"/>
                </a:solidFill>
              </a:rPr>
              <a:t> </a:t>
            </a:r>
            <a:r>
              <a:rPr lang="en-US" sz="1400" dirty="0" smtClean="0">
                <a:solidFill>
                  <a:srgbClr val="404040"/>
                </a:solidFill>
              </a:rPr>
              <a:t>with </a:t>
            </a:r>
            <a:r>
              <a:rPr lang="en-US" sz="140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50035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685800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1584622" cy="51572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2399449" y="1324450"/>
            <a:ext cx="2719792" cy="2637950"/>
          </a:xfrm>
          <a:prstGeom prst="ellipse">
            <a:avLst/>
          </a:prstGeom>
          <a:ln w="1016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20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897879" y="1121935"/>
            <a:ext cx="4008121" cy="4059665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medium bio about this person. Keep it under 400 characters. They know what they’re about.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006745" y="434340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006745" y="477046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28384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220980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80962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222091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381000" y="557772"/>
            <a:ext cx="36576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16192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4267200" y="557772"/>
            <a:ext cx="36576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55054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8153400" y="557772"/>
            <a:ext cx="3657600" cy="5157228"/>
            <a:chOff x="381000" y="622862"/>
            <a:chExt cx="3581400" cy="515722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Picture Placeholder 6"/>
          <p:cNvSpPr>
            <a:spLocks noGrp="1"/>
          </p:cNvSpPr>
          <p:nvPr>
            <p:ph type="pic" sz="quarter" idx="30" hasCustomPrompt="1"/>
          </p:nvPr>
        </p:nvSpPr>
        <p:spPr>
          <a:xfrm>
            <a:off x="93916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783276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375891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2092378" y="2326177"/>
            <a:ext cx="7966022" cy="302909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large bio about this person. Keep it under 600 characters. They know what they’re about.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209800" y="1011876"/>
            <a:ext cx="3886200" cy="3520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09800" y="1550583"/>
            <a:ext cx="3886200" cy="299493"/>
          </a:xfrm>
          <a:prstGeom prst="rect">
            <a:avLst/>
          </a:prstGeom>
        </p:spPr>
        <p:txBody>
          <a:bodyPr tIns="0"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894811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1357318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2318239"/>
            <a:ext cx="4191000" cy="3179271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891763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1343160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2315191"/>
            <a:ext cx="4191000" cy="318231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 n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381000" y="914400"/>
            <a:ext cx="3657600" cy="4471428"/>
            <a:chOff x="381000" y="622862"/>
            <a:chExt cx="3581400" cy="4471428"/>
          </a:xfrm>
        </p:grpSpPr>
        <p:sp>
          <p:nvSpPr>
            <p:cNvPr id="8" name="Rectangle 7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267200" y="914400"/>
            <a:ext cx="3657600" cy="4471428"/>
            <a:chOff x="381000" y="622862"/>
            <a:chExt cx="3581400" cy="4471428"/>
          </a:xfrm>
        </p:grpSpPr>
        <p:sp>
          <p:nvSpPr>
            <p:cNvPr id="14" name="Rectangle 13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153400" y="914400"/>
            <a:ext cx="3657600" cy="4471428"/>
            <a:chOff x="381000" y="622862"/>
            <a:chExt cx="3581400" cy="447142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599" y="3505200"/>
            <a:ext cx="10515601" cy="2438399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10503062" cy="16764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156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3048000"/>
            <a:ext cx="5180903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1828800"/>
            <a:ext cx="5181601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09597" y="380999"/>
            <a:ext cx="10972106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6324600" y="1828800"/>
            <a:ext cx="4876800" cy="4114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918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2197894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24400" y="5128540"/>
            <a:ext cx="2743200" cy="466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9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5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15200" y="7171395"/>
            <a:ext cx="4495800" cy="44069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>
      <p:ext uri="{BB962C8B-B14F-4D97-AF65-F5344CB8AC3E}">
        <p14:creationId xmlns:p14="http://schemas.microsoft.com/office/powerpoint/2010/main" val="160696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it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1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0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42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838075" y="5649116"/>
            <a:ext cx="6038989" cy="291159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38075" y="5297609"/>
            <a:ext cx="6038989" cy="190400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16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838075" y="4957764"/>
            <a:ext cx="3544396" cy="291159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24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3976" y="4623383"/>
            <a:ext cx="1627632" cy="1627632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963976" y="3293590"/>
            <a:ext cx="10516334" cy="1006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1695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4"/>
            <a:ext cx="10516226" cy="2381119"/>
          </a:xfrm>
          <a:prstGeom prst="rect">
            <a:avLst/>
          </a:prstGeom>
        </p:spPr>
        <p:txBody>
          <a:bodyPr anchor="b"/>
          <a:lstStyle>
            <a:lvl1pPr algn="l">
              <a:defRPr sz="4499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2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10/11/17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645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8" Type="http://schemas.openxmlformats.org/officeDocument/2006/relationships/image" Target="../media/image15.jpeg"/><Relationship Id="rId9" Type="http://schemas.microsoft.com/office/2007/relationships/hdphoto" Target="../media/hdphoto7.wdp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theme" Target="../theme/theme3.xml"/><Relationship Id="rId5" Type="http://schemas.openxmlformats.org/officeDocument/2006/relationships/image" Target="../media/image17.emf"/><Relationship Id="rId6" Type="http://schemas.openxmlformats.org/officeDocument/2006/relationships/image" Target="../media/image4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9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68" r:id="rId2"/>
    <p:sldLayoutId id="2147483751" r:id="rId3"/>
    <p:sldLayoutId id="2147483753" r:id="rId4"/>
    <p:sldLayoutId id="2147483750" r:id="rId5"/>
    <p:sldLayoutId id="2147483747" r:id="rId6"/>
    <p:sldLayoutId id="2147483746" r:id="rId7"/>
    <p:sldLayoutId id="2147483769" r:id="rId8"/>
    <p:sldLayoutId id="2147483770" r:id="rId9"/>
    <p:sldLayoutId id="2147483771" r:id="rId10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i="0" kern="1200" spc="0" baseline="0">
          <a:solidFill>
            <a:schemeClr val="tx1">
              <a:lumMod val="65000"/>
              <a:lumOff val="35000"/>
            </a:schemeClr>
          </a:solidFill>
          <a:latin typeface="Gotham Book" charset="0"/>
          <a:ea typeface="Gotham Book" charset="0"/>
          <a:cs typeface="Gotham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384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609600" y="6473155"/>
              <a:ext cx="1476366" cy="20005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300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#</a:t>
              </a:r>
              <a:r>
                <a:rPr lang="en-US" sz="1200" b="1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SPICEWORLD2017</a:t>
              </a:r>
              <a:endParaRPr lang="en-US" sz="1200" b="1" baseline="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0370589" y="6511377"/>
              <a:ext cx="1211811" cy="1180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1" r:id="rId2"/>
    <p:sldLayoutId id="2147483760" r:id="rId3"/>
    <p:sldLayoutId id="2147483759" r:id="rId4"/>
    <p:sldLayoutId id="2147483758" r:id="rId5"/>
    <p:sldLayoutId id="21474837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13" name="Rectangle 12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609600" y="6473155"/>
              <a:ext cx="1458733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b="1" baseline="0" dirty="0" smtClean="0">
                  <a:ln>
                    <a:noFill/>
                  </a:ln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#SPICEWORLD2017</a:t>
              </a:r>
              <a:endParaRPr lang="en-US" sz="1200" b="1" baseline="0" dirty="0">
                <a:ln>
                  <a:noFill/>
                </a:ln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363200" y="6531577"/>
            <a:ext cx="1447800" cy="14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tiff"/><Relationship Id="rId6" Type="http://schemas.openxmlformats.org/officeDocument/2006/relationships/image" Target="../media/image26.tiff"/><Relationship Id="rId7" Type="http://schemas.openxmlformats.org/officeDocument/2006/relationships/image" Target="../media/image27.tiff"/><Relationship Id="rId8" Type="http://schemas.openxmlformats.org/officeDocument/2006/relationships/image" Target="../media/image28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1" y="3261717"/>
            <a:ext cx="7467600" cy="615553"/>
          </a:xfrm>
        </p:spPr>
        <p:txBody>
          <a:bodyPr/>
          <a:lstStyle/>
          <a:p>
            <a:r>
              <a:rPr lang="en-US" dirty="0" smtClean="0"/>
              <a:t>PowerShell Workshop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dirty="0" smtClean="0"/>
              <a:t>Getting Started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Concept: Just In Time (JIT)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277" y="4345052"/>
            <a:ext cx="812203" cy="812203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3849370" y="3428299"/>
            <a:ext cx="1845788" cy="1099971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384497" y="5271431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659" y="2837406"/>
            <a:ext cx="944141" cy="9419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9817" y="3401625"/>
            <a:ext cx="1864027" cy="77144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654084" y="4173073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JEA Print Operators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4802" y="4647862"/>
            <a:ext cx="1107509" cy="1269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7543843" y="3989130"/>
            <a:ext cx="1250959" cy="974759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0613" y="3096121"/>
            <a:ext cx="1510905" cy="151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35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053596" y="5754414"/>
            <a:ext cx="2364545" cy="404237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theJasonHelmick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9039178" y="5482639"/>
            <a:ext cx="2564242" cy="264346"/>
          </a:xfrm>
        </p:spPr>
        <p:txBody>
          <a:bodyPr/>
          <a:lstStyle/>
          <a:p>
            <a:r>
              <a:rPr lang="en-US" dirty="0" smtClean="0"/>
              <a:t>Author/Pluralsight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39178" y="5046509"/>
            <a:ext cx="3544396" cy="291159"/>
          </a:xfrm>
        </p:spPr>
        <p:txBody>
          <a:bodyPr/>
          <a:lstStyle/>
          <a:p>
            <a:r>
              <a:rPr lang="en-US" dirty="0"/>
              <a:t>Jason Helmick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Workshop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76" y="4623383"/>
            <a:ext cx="1627632" cy="1627632"/>
          </a:xfrm>
        </p:spPr>
      </p:pic>
      <p:pic>
        <p:nvPicPr>
          <p:cNvPr id="8" name="Picture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721" y="4604185"/>
            <a:ext cx="1627632" cy="1577247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</p:pic>
      <p:sp>
        <p:nvSpPr>
          <p:cNvPr id="15" name="Text Placeholder 3"/>
          <p:cNvSpPr txBox="1">
            <a:spLocks/>
          </p:cNvSpPr>
          <p:nvPr/>
        </p:nvSpPr>
        <p:spPr>
          <a:xfrm>
            <a:off x="2990475" y="5746985"/>
            <a:ext cx="2364545" cy="40423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800" b="0" i="0" kern="120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@</a:t>
            </a:r>
            <a:r>
              <a:rPr lang="en-US" dirty="0" err="1" smtClean="0"/>
              <a:t>JSnover</a:t>
            </a:r>
            <a:endParaRPr lang="en-US" dirty="0"/>
          </a:p>
        </p:txBody>
      </p:sp>
      <p:sp>
        <p:nvSpPr>
          <p:cNvPr id="16" name="Text Placeholder 17"/>
          <p:cNvSpPr txBox="1">
            <a:spLocks/>
          </p:cNvSpPr>
          <p:nvPr/>
        </p:nvSpPr>
        <p:spPr>
          <a:xfrm>
            <a:off x="2990475" y="5482639"/>
            <a:ext cx="3824663" cy="2717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600" b="0" i="0" kern="120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mtClean="0"/>
              <a:t>Technical Fellow/Microsoft</a:t>
            </a:r>
            <a:endParaRPr lang="en-US" dirty="0"/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2990475" y="5110164"/>
            <a:ext cx="3544396" cy="29115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2400" b="0" i="0" kern="120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Jeffrey Snover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0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can I get the slides and labs?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78943" y="4419600"/>
            <a:ext cx="9486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http://</a:t>
            </a:r>
            <a:r>
              <a:rPr lang="en-US" sz="3200" dirty="0" err="1" smtClean="0"/>
              <a:t>Github</a:t>
            </a:r>
            <a:r>
              <a:rPr lang="en-US" sz="3200" dirty="0" smtClean="0"/>
              <a:t>/</a:t>
            </a:r>
            <a:r>
              <a:rPr lang="en-US" sz="3200" dirty="0" err="1" smtClean="0"/>
              <a:t>theJasonHelmick</a:t>
            </a:r>
            <a:r>
              <a:rPr lang="en-US" sz="3200" dirty="0" smtClean="0"/>
              <a:t>/</a:t>
            </a:r>
            <a:r>
              <a:rPr lang="en-US" sz="3200" dirty="0" err="1" smtClean="0"/>
              <a:t>SpiceWorld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17889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it so…</a:t>
            </a:r>
            <a:endParaRPr lang="en-US" dirty="0"/>
          </a:p>
        </p:txBody>
      </p:sp>
      <p:pic>
        <p:nvPicPr>
          <p:cNvPr id="4" name="Picture 3" descr="DSC_MakeItS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10" y="1316765"/>
            <a:ext cx="8832981" cy="579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56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This directly impacts the security of your company and its assets</a:t>
            </a:r>
          </a:p>
          <a:p>
            <a:r>
              <a:rPr lang="en-US" dirty="0" smtClean="0"/>
              <a:t>This will prevent rogue administration</a:t>
            </a:r>
          </a:p>
          <a:p>
            <a:r>
              <a:rPr lang="en-US" dirty="0" smtClean="0"/>
              <a:t>Reduce outages due to mistakes</a:t>
            </a:r>
          </a:p>
          <a:p>
            <a:r>
              <a:rPr lang="en-US" dirty="0" smtClean="0"/>
              <a:t>Reduce Malware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Why </a:t>
            </a:r>
            <a:r>
              <a:rPr lang="en-US" smtClean="0">
                <a:latin typeface="+mj-lt"/>
              </a:rPr>
              <a:t>This Is </a:t>
            </a:r>
            <a:r>
              <a:rPr lang="en-US" dirty="0" smtClean="0">
                <a:latin typeface="+mj-lt"/>
              </a:rPr>
              <a:t>so Important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26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Role Based Access Control (RBAC) models</a:t>
            </a:r>
          </a:p>
          <a:p>
            <a:r>
              <a:rPr lang="en-US" dirty="0" smtClean="0"/>
              <a:t>Reduce the number of Administrators</a:t>
            </a:r>
          </a:p>
          <a:p>
            <a:r>
              <a:rPr lang="en-US" dirty="0" smtClean="0"/>
              <a:t>Limit and control what Administrators can perform</a:t>
            </a:r>
          </a:p>
          <a:p>
            <a:r>
              <a:rPr lang="en-US" dirty="0" smtClean="0"/>
              <a:t>Understand exactly what Administrators are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JEA as a Security Model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740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883123" y="4153512"/>
            <a:ext cx="1903459" cy="3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>
            <a:off x="2883123" y="4360183"/>
            <a:ext cx="1923068" cy="1609735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788785" y="5043590"/>
            <a:ext cx="1889761" cy="1483001"/>
            <a:chOff x="4788784" y="5043589"/>
            <a:chExt cx="1889761" cy="1483001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5199894"/>
              <a:ext cx="1326696" cy="1326696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4788784" y="5043589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4734937" y="3318104"/>
            <a:ext cx="1889761" cy="1471067"/>
            <a:chOff x="4734936" y="3318104"/>
            <a:chExt cx="1889761" cy="1471066"/>
          </a:xfrm>
        </p:grpSpPr>
        <p:sp>
          <p:nvSpPr>
            <p:cNvPr id="56" name="TextBox 55"/>
            <p:cNvSpPr txBox="1"/>
            <p:nvPr/>
          </p:nvSpPr>
          <p:spPr>
            <a:xfrm>
              <a:off x="4734936" y="3318104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2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3462474"/>
              <a:ext cx="1326696" cy="1326696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159702" y="3587113"/>
            <a:ext cx="1889761" cy="886179"/>
            <a:chOff x="6159701" y="3587113"/>
            <a:chExt cx="1889761" cy="88617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124326" y="5371732"/>
            <a:ext cx="1889761" cy="886179"/>
            <a:chOff x="6159701" y="3587113"/>
            <a:chExt cx="1889761" cy="886178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167566" y="3865549"/>
            <a:ext cx="4968359" cy="756691"/>
            <a:chOff x="7104580" y="2171813"/>
            <a:chExt cx="4968358" cy="756690"/>
          </a:xfrm>
        </p:grpSpPr>
        <p:sp>
          <p:nvSpPr>
            <p:cNvPr id="52" name="TextBox 51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202942" y="5636157"/>
            <a:ext cx="4968359" cy="756691"/>
            <a:chOff x="7104580" y="2171813"/>
            <a:chExt cx="4968358" cy="756690"/>
          </a:xfrm>
        </p:grpSpPr>
        <p:sp>
          <p:nvSpPr>
            <p:cNvPr id="58" name="TextBox 5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30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 with JEA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4270649" y="3325902"/>
            <a:ext cx="3422537" cy="2669161"/>
          </a:xfrm>
          <a:prstGeom prst="rect">
            <a:avLst/>
          </a:prstGeom>
          <a:solidFill>
            <a:schemeClr val="accent5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Session Configuration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20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who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and </a:t>
            </a:r>
            <a:r>
              <a:rPr lang="en-US" sz="20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how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Specific to each machine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20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pssc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  <p:sp>
        <p:nvSpPr>
          <p:cNvPr id="54" name="Content Placeholder 1"/>
          <p:cNvSpPr txBox="1">
            <a:spLocks/>
          </p:cNvSpPr>
          <p:nvPr/>
        </p:nvSpPr>
        <p:spPr>
          <a:xfrm>
            <a:off x="7910901" y="3325902"/>
            <a:ext cx="3319076" cy="2669161"/>
          </a:xfrm>
          <a:prstGeom prst="rect">
            <a:avLst/>
          </a:prstGeom>
          <a:solidFill>
            <a:schemeClr val="accent2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Role Capability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2000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what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users can do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shared across environment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20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psrc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</p:spTree>
    <p:extLst>
      <p:ext uri="{BB962C8B-B14F-4D97-AF65-F5344CB8AC3E}">
        <p14:creationId xmlns:p14="http://schemas.microsoft.com/office/powerpoint/2010/main" val="109845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52" grpId="0" animBg="1"/>
      <p:bldP spid="5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JEA and Virtual Accounts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277" y="4345052"/>
            <a:ext cx="812203" cy="812203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3849370" y="3428299"/>
            <a:ext cx="1845788" cy="1099971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384497" y="5271431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659" y="2837406"/>
            <a:ext cx="944141" cy="941925"/>
          </a:xfrm>
          <a:prstGeom prst="rect">
            <a:avLst/>
          </a:prstGeom>
        </p:spPr>
      </p:pic>
      <p:sp>
        <p:nvSpPr>
          <p:cNvPr id="28" name="Content Placeholder 2"/>
          <p:cNvSpPr txBox="1">
            <a:spLocks/>
          </p:cNvSpPr>
          <p:nvPr/>
        </p:nvSpPr>
        <p:spPr>
          <a:xfrm>
            <a:off x="7283673" y="3228244"/>
            <a:ext cx="3422537" cy="2842773"/>
          </a:xfrm>
          <a:prstGeom prst="rect">
            <a:avLst/>
          </a:prstGeom>
          <a:solidFill>
            <a:schemeClr val="accent5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Virtual Accounts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One time privileged account</a:t>
            </a:r>
            <a:endParaRPr lang="en-US" sz="2000" b="1" i="1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Runs under local Administrator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configured for other accounts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14969" y="6109144"/>
            <a:ext cx="55620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i="1" dirty="0">
                <a:solidFill>
                  <a:srgbClr val="404040"/>
                </a:solidFill>
                <a:latin typeface="Gotham Medium" panose="02000604030000020004" pitchFamily="50" charset="0"/>
              </a:rPr>
              <a:t>Currently does not work for Windows 7 or Windows Server 2008R2</a:t>
            </a:r>
          </a:p>
        </p:txBody>
      </p:sp>
    </p:spTree>
    <p:extLst>
      <p:ext uri="{BB962C8B-B14F-4D97-AF65-F5344CB8AC3E}">
        <p14:creationId xmlns:p14="http://schemas.microsoft.com/office/powerpoint/2010/main" val="190706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8" grpId="0" animBg="1"/>
      <p:bldP spid="29" grpId="0"/>
    </p:bldLst>
  </p:timing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E3178DEA-5BB8-7F41-8FDD-24736F537C7D}"/>
    </a:ext>
  </a:extLst>
</a:theme>
</file>

<file path=ppt/theme/theme2.xml><?xml version="1.0" encoding="utf-8"?>
<a:theme xmlns:a="http://schemas.openxmlformats.org/drawingml/2006/main" name="Speaker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9BA296B9-ADA8-1740-BC36-F044CD904B5C}"/>
    </a:ext>
  </a:extLst>
</a:theme>
</file>

<file path=ppt/theme/theme3.xml><?xml version="1.0" encoding="utf-8"?>
<a:theme xmlns:a="http://schemas.openxmlformats.org/drawingml/2006/main" name="Content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4A56D5F3-387A-2746-AA28-F3FCE5530FA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SpiceworldAustin2017_Presentation_Roboto_0614 (1)</Template>
  <TotalTime>44</TotalTime>
  <Words>299</Words>
  <Application>Microsoft Macintosh PowerPoint</Application>
  <PresentationFormat>Widescreen</PresentationFormat>
  <Paragraphs>85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.LucidaGrandeUI</vt:lpstr>
      <vt:lpstr>Calibri</vt:lpstr>
      <vt:lpstr>Courier New</vt:lpstr>
      <vt:lpstr>Gotham Book</vt:lpstr>
      <vt:lpstr>Gotham Medium</vt:lpstr>
      <vt:lpstr>Gotham Rounded Light</vt:lpstr>
      <vt:lpstr>Gotham-Book</vt:lpstr>
      <vt:lpstr>Myriad Pro</vt:lpstr>
      <vt:lpstr>Roboto Medium</vt:lpstr>
      <vt:lpstr>Arial</vt:lpstr>
      <vt:lpstr>Title Slides</vt:lpstr>
      <vt:lpstr>Speaker Slides</vt:lpstr>
      <vt:lpstr>Content Slides</vt:lpstr>
      <vt:lpstr>PowerShell Workshop</vt:lpstr>
      <vt:lpstr>PowerShell Workshop</vt:lpstr>
      <vt:lpstr>Where can I get the slides and labs?</vt:lpstr>
      <vt:lpstr>Make it so…</vt:lpstr>
      <vt:lpstr>PowerPoint Presentation</vt:lpstr>
      <vt:lpstr>PowerPoint Presentation</vt:lpstr>
      <vt:lpstr>PowerShell Remoting</vt:lpstr>
      <vt:lpstr>PowerShell Remoting with JEA</vt:lpstr>
      <vt:lpstr>JEA and Virtual Accounts</vt:lpstr>
      <vt:lpstr>Concept: Just In Time (JIT)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 2 lines CENTERED</dc:title>
  <dc:creator>Matthew Kohn</dc:creator>
  <cp:lastModifiedBy>Jason Helmick</cp:lastModifiedBy>
  <cp:revision>11</cp:revision>
  <cp:lastPrinted>2017-04-07T16:57:56Z</cp:lastPrinted>
  <dcterms:created xsi:type="dcterms:W3CDTF">2017-06-16T17:11:53Z</dcterms:created>
  <dcterms:modified xsi:type="dcterms:W3CDTF">2017-10-11T14:19:00Z</dcterms:modified>
</cp:coreProperties>
</file>

<file path=docProps/thumbnail.jpeg>
</file>